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533B91F-90DF-4CF4-AC4D-4DD20CEF02F8}" type="datetimeFigureOut">
              <a:rPr lang="nl-NL" smtClean="0"/>
              <a:t>14-9-2015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432AAA7E-E22C-4D36-9632-491C15D8AE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05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3B91F-90DF-4CF4-AC4D-4DD20CEF02F8}" type="datetimeFigureOut">
              <a:rPr lang="nl-NL" smtClean="0"/>
              <a:t>14-9-2015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AAA7E-E22C-4D36-9632-491C15D8AE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3927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3B91F-90DF-4CF4-AC4D-4DD20CEF02F8}" type="datetimeFigureOut">
              <a:rPr lang="nl-NL" smtClean="0"/>
              <a:t>14-9-2015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AAA7E-E22C-4D36-9632-491C15D8AE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92413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3B91F-90DF-4CF4-AC4D-4DD20CEF02F8}" type="datetimeFigureOut">
              <a:rPr lang="nl-NL" smtClean="0"/>
              <a:t>14-9-2015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AAA7E-E22C-4D36-9632-491C15D8AE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41631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3B91F-90DF-4CF4-AC4D-4DD20CEF02F8}" type="datetimeFigureOut">
              <a:rPr lang="nl-NL" smtClean="0"/>
              <a:t>14-9-2015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AAA7E-E22C-4D36-9632-491C15D8AE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74233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3B91F-90DF-4CF4-AC4D-4DD20CEF02F8}" type="datetimeFigureOut">
              <a:rPr lang="nl-NL" smtClean="0"/>
              <a:t>14-9-2015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AAA7E-E22C-4D36-9632-491C15D8AE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34161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3B91F-90DF-4CF4-AC4D-4DD20CEF02F8}" type="datetimeFigureOut">
              <a:rPr lang="nl-NL" smtClean="0"/>
              <a:t>14-9-2015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AAA7E-E22C-4D36-9632-491C15D8AE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50355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533B91F-90DF-4CF4-AC4D-4DD20CEF02F8}" type="datetimeFigureOut">
              <a:rPr lang="nl-NL" smtClean="0"/>
              <a:t>14-9-2015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AAA7E-E22C-4D36-9632-491C15D8AE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78903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5533B91F-90DF-4CF4-AC4D-4DD20CEF02F8}" type="datetimeFigureOut">
              <a:rPr lang="nl-NL" smtClean="0"/>
              <a:t>14-9-2015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AAA7E-E22C-4D36-9632-491C15D8AE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565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3B91F-90DF-4CF4-AC4D-4DD20CEF02F8}" type="datetimeFigureOut">
              <a:rPr lang="nl-NL" smtClean="0"/>
              <a:t>14-9-2015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AAA7E-E22C-4D36-9632-491C15D8AE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4132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3B91F-90DF-4CF4-AC4D-4DD20CEF02F8}" type="datetimeFigureOut">
              <a:rPr lang="nl-NL" smtClean="0"/>
              <a:t>14-9-2015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AAA7E-E22C-4D36-9632-491C15D8AE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696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3B91F-90DF-4CF4-AC4D-4DD20CEF02F8}" type="datetimeFigureOut">
              <a:rPr lang="nl-NL" smtClean="0"/>
              <a:t>14-9-2015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AAA7E-E22C-4D36-9632-491C15D8AE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8301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3B91F-90DF-4CF4-AC4D-4DD20CEF02F8}" type="datetimeFigureOut">
              <a:rPr lang="nl-NL" smtClean="0"/>
              <a:t>14-9-2015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AAA7E-E22C-4D36-9632-491C15D8AE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3601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3B91F-90DF-4CF4-AC4D-4DD20CEF02F8}" type="datetimeFigureOut">
              <a:rPr lang="nl-NL" smtClean="0"/>
              <a:t>14-9-2015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AAA7E-E22C-4D36-9632-491C15D8AE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7151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3B91F-90DF-4CF4-AC4D-4DD20CEF02F8}" type="datetimeFigureOut">
              <a:rPr lang="nl-NL" smtClean="0"/>
              <a:t>14-9-2015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AAA7E-E22C-4D36-9632-491C15D8AE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2590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3B91F-90DF-4CF4-AC4D-4DD20CEF02F8}" type="datetimeFigureOut">
              <a:rPr lang="nl-NL" smtClean="0"/>
              <a:t>14-9-2015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AAA7E-E22C-4D36-9632-491C15D8AE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989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3B91F-90DF-4CF4-AC4D-4DD20CEF02F8}" type="datetimeFigureOut">
              <a:rPr lang="nl-NL" smtClean="0"/>
              <a:t>14-9-2015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AAA7E-E22C-4D36-9632-491C15D8AE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3376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533B91F-90DF-4CF4-AC4D-4DD20CEF02F8}" type="datetimeFigureOut">
              <a:rPr lang="nl-NL" smtClean="0"/>
              <a:t>14-9-2015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432AAA7E-E22C-4D36-9632-491C15D8AE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401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Vandaag: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Word opdracht bekijken</a:t>
            </a:r>
          </a:p>
          <a:p>
            <a:r>
              <a:rPr lang="nl-NL" dirty="0" smtClean="0"/>
              <a:t>LOB: over jezelf &gt; Nu power point maken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95467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ICT-</a:t>
            </a:r>
            <a:r>
              <a:rPr lang="nl-NL" dirty="0" err="1" smtClean="0"/>
              <a:t>powerpoint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54954" y="4777380"/>
            <a:ext cx="9271745" cy="861420"/>
          </a:xfrm>
        </p:spPr>
        <p:txBody>
          <a:bodyPr>
            <a:normAutofit fontScale="92500"/>
          </a:bodyPr>
          <a:lstStyle/>
          <a:p>
            <a:r>
              <a:rPr lang="nl-NL" dirty="0" smtClean="0"/>
              <a:t>Leerjaar 1 _ les 3</a:t>
            </a:r>
          </a:p>
          <a:p>
            <a:r>
              <a:rPr lang="nl-NL" dirty="0" smtClean="0"/>
              <a:t>Combi-opdracht: maak presentatie over jezelf (LOB eindopdracht thema 1)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11271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Presentatie over jezelf </a:t>
            </a:r>
            <a:br>
              <a:rPr lang="nl-NL" dirty="0" smtClean="0"/>
            </a:br>
            <a:r>
              <a:rPr lang="nl-NL" dirty="0" smtClean="0"/>
              <a:t>in POWERPOINT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Tijdens LOB lessen heb je het gehad over jezelf</a:t>
            </a:r>
          </a:p>
          <a:p>
            <a:r>
              <a:rPr lang="nl-NL" dirty="0" smtClean="0"/>
              <a:t>Hoe ben jij in een groep? Thuis? Op school?</a:t>
            </a:r>
          </a:p>
          <a:p>
            <a:r>
              <a:rPr lang="nl-NL" dirty="0" smtClean="0"/>
              <a:t>Hoe was je vroeger?</a:t>
            </a:r>
          </a:p>
          <a:p>
            <a:r>
              <a:rPr lang="nl-NL" dirty="0" smtClean="0"/>
              <a:t>Wat is je karakter nu?</a:t>
            </a:r>
          </a:p>
          <a:p>
            <a:r>
              <a:rPr lang="nl-NL" dirty="0" smtClean="0"/>
              <a:t>Jeugdfoto heb je besproken. Wat kwam daaruit?</a:t>
            </a:r>
          </a:p>
          <a:p>
            <a:r>
              <a:rPr lang="nl-NL" dirty="0" smtClean="0"/>
              <a:t>Welke kwaliteiten/ goede eigenschappen heb je? Denk aan je X factor</a:t>
            </a:r>
          </a:p>
          <a:p>
            <a:r>
              <a:rPr lang="nl-NL" dirty="0" smtClean="0"/>
              <a:t>Welke hobby’s heb je?</a:t>
            </a:r>
          </a:p>
          <a:p>
            <a:r>
              <a:rPr lang="nl-NL" dirty="0" smtClean="0"/>
              <a:t>Hoe is je thuissituatie?</a:t>
            </a:r>
          </a:p>
          <a:p>
            <a:r>
              <a:rPr lang="nl-NL" dirty="0" smtClean="0"/>
              <a:t>In welke groepen zit je? Hoe zie jij je toekomst?</a:t>
            </a:r>
          </a:p>
          <a:p>
            <a:r>
              <a:rPr lang="nl-NL" dirty="0" smtClean="0"/>
              <a:t>Verwerk alle vragen van blz. 25-26 in je presentatie</a:t>
            </a:r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715802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Hoe ziet de presentatie eruit?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Je maakt een presentatie in </a:t>
            </a:r>
            <a:r>
              <a:rPr lang="nl-NL" dirty="0" err="1" smtClean="0"/>
              <a:t>powerpoint</a:t>
            </a:r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59011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err="1" smtClean="0"/>
              <a:t>Powerpoint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Ga op je computer naar: </a:t>
            </a:r>
            <a:r>
              <a:rPr lang="nl-NL" dirty="0" err="1" smtClean="0"/>
              <a:t>powerpoint</a:t>
            </a:r>
            <a:endParaRPr lang="nl-NL" dirty="0" smtClean="0"/>
          </a:p>
          <a:p>
            <a:r>
              <a:rPr lang="nl-NL" dirty="0" smtClean="0"/>
              <a:t>Onderwerp: jezelf (zie dia 2)</a:t>
            </a:r>
            <a:endParaRPr lang="nl-NL" dirty="0" smtClean="0"/>
          </a:p>
          <a:p>
            <a:r>
              <a:rPr lang="nl-NL" dirty="0"/>
              <a:t>Tussen 8</a:t>
            </a:r>
            <a:r>
              <a:rPr lang="nl-NL" dirty="0" smtClean="0"/>
              <a:t> </a:t>
            </a:r>
            <a:r>
              <a:rPr lang="nl-NL" dirty="0"/>
              <a:t>en </a:t>
            </a:r>
            <a:r>
              <a:rPr lang="nl-NL" dirty="0" smtClean="0"/>
              <a:t>10 dia’s</a:t>
            </a:r>
            <a:endParaRPr lang="nl-NL" dirty="0"/>
          </a:p>
          <a:p>
            <a:r>
              <a:rPr lang="nl-NL" dirty="0"/>
              <a:t>Zet er minimaal 5 foto’s/ afbeeldingen in</a:t>
            </a:r>
          </a:p>
          <a:p>
            <a:r>
              <a:rPr lang="nl-NL" dirty="0"/>
              <a:t>Mooie </a:t>
            </a:r>
            <a:r>
              <a:rPr lang="nl-NL" dirty="0" smtClean="0"/>
              <a:t>achtergrond</a:t>
            </a:r>
            <a:endParaRPr lang="nl-NL" dirty="0"/>
          </a:p>
          <a:p>
            <a:r>
              <a:rPr lang="nl-NL" dirty="0" err="1" smtClean="0"/>
              <a:t>Powerpoint</a:t>
            </a:r>
            <a:r>
              <a:rPr lang="nl-NL" dirty="0" smtClean="0"/>
              <a:t> opslaan </a:t>
            </a:r>
            <a:r>
              <a:rPr lang="nl-NL" dirty="0"/>
              <a:t>in VIBE&gt;mijn </a:t>
            </a:r>
            <a:r>
              <a:rPr lang="nl-NL" dirty="0" err="1"/>
              <a:t>workspace</a:t>
            </a:r>
            <a:r>
              <a:rPr lang="nl-NL" dirty="0"/>
              <a:t>&gt;werkruimte&gt;map LOB</a:t>
            </a:r>
          </a:p>
          <a:p>
            <a:r>
              <a:rPr lang="nl-NL" dirty="0"/>
              <a:t>Afhebben: week 7 ( 5 t/m 7 okt.)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660688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-directiekamer">
  <a:themeElements>
    <a:clrScheme name="Ion-directiekamer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-directiekamer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-directiekamer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29</TotalTime>
  <Words>180</Words>
  <Application>Microsoft Office PowerPoint</Application>
  <PresentationFormat>Breedbeeld</PresentationFormat>
  <Paragraphs>27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Ion-directiekamer</vt:lpstr>
      <vt:lpstr>Vandaag:</vt:lpstr>
      <vt:lpstr>ICT-powerpoint</vt:lpstr>
      <vt:lpstr>Presentatie over jezelf  in POWERPOINT</vt:lpstr>
      <vt:lpstr>Hoe ziet de presentatie eruit?</vt:lpstr>
      <vt:lpstr>Powerpoint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ICT</dc:title>
  <dc:creator>Els van de Looveren</dc:creator>
  <cp:lastModifiedBy>Els van de Looveren</cp:lastModifiedBy>
  <cp:revision>11</cp:revision>
  <dcterms:created xsi:type="dcterms:W3CDTF">2015-09-08T07:18:17Z</dcterms:created>
  <dcterms:modified xsi:type="dcterms:W3CDTF">2015-09-14T06:08:29Z</dcterms:modified>
</cp:coreProperties>
</file>